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1"/>
  </p:notesMasterIdLst>
  <p:sldIdLst>
    <p:sldId id="262" r:id="rId3"/>
    <p:sldId id="263" r:id="rId4"/>
    <p:sldId id="256" r:id="rId5"/>
    <p:sldId id="257" r:id="rId6"/>
    <p:sldId id="258" r:id="rId7"/>
    <p:sldId id="259" r:id="rId8"/>
    <p:sldId id="260" r:id="rId9"/>
    <p:sldId id="261" r:id="rId10"/>
  </p:sldIdLst>
  <p:sldSz cx="12192000" cy="6858000"/>
  <p:notesSz cx="6858000" cy="9144000"/>
  <p:embeddedFontLst>
    <p:embeddedFont>
      <p:font typeface="Corbel" panose="020B0503020204020204" pitchFamily="34" charset="0"/>
      <p:regular r:id="rId12"/>
      <p:bold r:id="rId13"/>
      <p:italic r:id="rId14"/>
      <p:boldItalic r:id="rId15"/>
    </p:embeddedFont>
    <p:embeddedFont>
      <p:font typeface="Source Sans Pro" panose="020B0503030403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K9WcPlSWlaasA9dmzUPqTnMN3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4b57fd913c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14b57fd913c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b57fd913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g14b57fd913c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b57fd913c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g14b57fd913c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b57fd913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g14b57fd913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4b57fd913c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14b57fd913c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3359149" y="389840"/>
            <a:ext cx="8281987" cy="2954655"/>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0"/>
              </a:spcBef>
              <a:spcAft>
                <a:spcPts val="0"/>
              </a:spcAft>
              <a:buClr>
                <a:schemeClr val="lt1"/>
              </a:buClr>
              <a:buSzPts val="6400"/>
              <a:buFont typeface="Arial"/>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3359149" y="3536951"/>
            <a:ext cx="8281989" cy="2555874"/>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10000"/>
              </a:lnSpc>
              <a:spcBef>
                <a:spcPts val="800"/>
              </a:spcBef>
              <a:spcAft>
                <a:spcPts val="0"/>
              </a:spcAft>
              <a:buClr>
                <a:schemeClr val="lt1"/>
              </a:buClr>
              <a:buSzPts val="2000"/>
              <a:buNone/>
              <a:defRPr sz="2000"/>
            </a:lvl2pPr>
            <a:lvl3pPr lvl="2" algn="ctr">
              <a:lnSpc>
                <a:spcPct val="110000"/>
              </a:lnSpc>
              <a:spcBef>
                <a:spcPts val="800"/>
              </a:spcBef>
              <a:spcAft>
                <a:spcPts val="0"/>
              </a:spcAft>
              <a:buClr>
                <a:schemeClr val="lt1"/>
              </a:buClr>
              <a:buSzPts val="1800"/>
              <a:buNone/>
              <a:defRPr sz="1800"/>
            </a:lvl3pPr>
            <a:lvl4pPr lvl="3" algn="ctr">
              <a:lnSpc>
                <a:spcPct val="110000"/>
              </a:lnSpc>
              <a:spcBef>
                <a:spcPts val="800"/>
              </a:spcBef>
              <a:spcAft>
                <a:spcPts val="0"/>
              </a:spcAft>
              <a:buClr>
                <a:schemeClr val="lt1"/>
              </a:buClr>
              <a:buSzPts val="1600"/>
              <a:buNone/>
              <a:defRPr sz="1600"/>
            </a:lvl4pPr>
            <a:lvl5pPr lvl="4" algn="ctr">
              <a:lnSpc>
                <a:spcPct val="110000"/>
              </a:lnSpc>
              <a:spcBef>
                <a:spcPts val="800"/>
              </a:spcBef>
              <a:spcAft>
                <a:spcPts val="0"/>
              </a:spcAft>
              <a:buClr>
                <a:schemeClr val="lt1"/>
              </a:buClr>
              <a:buSzPts val="1600"/>
              <a:buNone/>
              <a:defRPr sz="1600"/>
            </a:lvl5pPr>
            <a:lvl6pPr lvl="5" algn="ctr">
              <a:lnSpc>
                <a:spcPct val="90000"/>
              </a:lnSpc>
              <a:spcBef>
                <a:spcPts val="8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7"/>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7"/>
          <p:cNvSpPr/>
          <p:nvPr/>
        </p:nvSpPr>
        <p:spPr>
          <a:xfrm rot="2700000">
            <a:off x="612445" y="48188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8" name="Google Shape;18;p17"/>
          <p:cNvSpPr/>
          <p:nvPr/>
        </p:nvSpPr>
        <p:spPr>
          <a:xfrm rot="8100000">
            <a:off x="626845" y="828962"/>
            <a:ext cx="540000" cy="108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9" name="Google Shape;19;p17"/>
          <p:cNvSpPr/>
          <p:nvPr/>
        </p:nvSpPr>
        <p:spPr>
          <a:xfrm>
            <a:off x="1800802" y="2472855"/>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nvGrpSpPr>
          <p:cNvPr id="20" name="Google Shape;20;p17"/>
          <p:cNvGrpSpPr/>
          <p:nvPr/>
        </p:nvGrpSpPr>
        <p:grpSpPr>
          <a:xfrm>
            <a:off x="1292493" y="4299807"/>
            <a:ext cx="2083885" cy="2083885"/>
            <a:chOff x="4842143" y="3556857"/>
            <a:chExt cx="2083885" cy="2083885"/>
          </a:xfrm>
        </p:grpSpPr>
        <p:sp>
          <p:nvSpPr>
            <p:cNvPr id="21" name="Google Shape;21;p17"/>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22;p17"/>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B5987B">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3" name="Google Shape;23;p17"/>
            <p:cNvSpPr/>
            <p:nvPr/>
          </p:nvSpPr>
          <p:spPr>
            <a:xfrm rot="2700000" flipH="1">
              <a:off x="6040374" y="3601683"/>
              <a:ext cx="107098" cy="466589"/>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4" name="Google Shape;24;p17"/>
            <p:cNvSpPr/>
            <p:nvPr/>
          </p:nvSpPr>
          <p:spPr>
            <a:xfrm rot="2700000" flipH="1">
              <a:off x="5059348" y="4582709"/>
              <a:ext cx="107098" cy="466589"/>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550862" y="503906"/>
            <a:ext cx="11090275" cy="133305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6"/>
          <p:cNvSpPr txBox="1">
            <a:spLocks noGrp="1"/>
          </p:cNvSpPr>
          <p:nvPr>
            <p:ph type="body" idx="1"/>
          </p:nvPr>
        </p:nvSpPr>
        <p:spPr>
          <a:xfrm rot="5400000">
            <a:off x="4107182" y="-1442457"/>
            <a:ext cx="3978963" cy="1109160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p26"/>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6"/>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6"/>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rot="5400000">
            <a:off x="7133431" y="1956594"/>
            <a:ext cx="5811838" cy="2628900"/>
          </a:xfrm>
          <a:prstGeom prst="rect">
            <a:avLst/>
          </a:prstGeom>
          <a:noFill/>
          <a:ln>
            <a:noFill/>
          </a:ln>
        </p:spPr>
        <p:txBody>
          <a:bodyPr spcFirstLastPara="1" wrap="square" lIns="109725" tIns="109725" rIns="109725" bIns="91425" anchor="t"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7"/>
          <p:cNvSpPr txBox="1">
            <a:spLocks noGrp="1"/>
          </p:cNvSpPr>
          <p:nvPr>
            <p:ph type="body" idx="1"/>
          </p:nvPr>
        </p:nvSpPr>
        <p:spPr>
          <a:xfrm rot="5400000">
            <a:off x="1799431" y="-596106"/>
            <a:ext cx="5811838" cy="773430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7" name="Google Shape;117;p27"/>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7"/>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7"/>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367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5774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36316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5900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7796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47466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14596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9/11/2022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0220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grpSp>
        <p:nvGrpSpPr>
          <p:cNvPr id="26" name="Google Shape;26;p18"/>
          <p:cNvGrpSpPr/>
          <p:nvPr/>
        </p:nvGrpSpPr>
        <p:grpSpPr>
          <a:xfrm>
            <a:off x="363888" y="5322560"/>
            <a:ext cx="1030305" cy="1030305"/>
            <a:chOff x="10240859" y="1436639"/>
            <a:chExt cx="1030305" cy="1030305"/>
          </a:xfrm>
        </p:grpSpPr>
        <p:sp>
          <p:nvSpPr>
            <p:cNvPr id="27" name="Google Shape;27;p18"/>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8" name="Google Shape;28;p18"/>
            <p:cNvSpPr/>
            <p:nvPr/>
          </p:nvSpPr>
          <p:spPr>
            <a:xfrm rot="-2700000">
              <a:off x="11115555" y="1939340"/>
              <a:ext cx="53549" cy="233295"/>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9" name="Google Shape;29;p18"/>
            <p:cNvSpPr/>
            <p:nvPr/>
          </p:nvSpPr>
          <p:spPr>
            <a:xfrm rot="-2700000">
              <a:off x="10625042" y="1448827"/>
              <a:ext cx="53549" cy="233295"/>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0" name="Google Shape;30;p18"/>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B5987B">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31" name="Google Shape;31;p18"/>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550863" y="2113199"/>
            <a:ext cx="11090274" cy="397962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8"/>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9/11/2022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945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9/11/2022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9956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9/11/2022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67423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9/11/2022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39027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9/11/2022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3725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9/11/2022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27085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9/11/2022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51206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58615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354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grpSp>
        <p:nvGrpSpPr>
          <p:cNvPr id="37" name="Google Shape;37;p19"/>
          <p:cNvGrpSpPr/>
          <p:nvPr/>
        </p:nvGrpSpPr>
        <p:grpSpPr>
          <a:xfrm>
            <a:off x="242406" y="748159"/>
            <a:ext cx="897877" cy="934082"/>
            <a:chOff x="5129684" y="1232940"/>
            <a:chExt cx="897877" cy="934082"/>
          </a:xfrm>
        </p:grpSpPr>
        <p:sp>
          <p:nvSpPr>
            <p:cNvPr id="38" name="Google Shape;38;p19"/>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9" name="Google Shape;39;p19"/>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0" name="Google Shape;40;p19"/>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41" name="Google Shape;41;p19"/>
          <p:cNvSpPr txBox="1">
            <a:spLocks noGrp="1"/>
          </p:cNvSpPr>
          <p:nvPr>
            <p:ph type="title"/>
          </p:nvPr>
        </p:nvSpPr>
        <p:spPr>
          <a:xfrm>
            <a:off x="563563" y="474345"/>
            <a:ext cx="11077574" cy="2954655"/>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6400"/>
              <a:buFont typeface="Arial"/>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19"/>
          <p:cNvSpPr txBox="1">
            <a:spLocks noGrp="1"/>
          </p:cNvSpPr>
          <p:nvPr>
            <p:ph type="body" idx="1"/>
          </p:nvPr>
        </p:nvSpPr>
        <p:spPr>
          <a:xfrm>
            <a:off x="566271" y="3629772"/>
            <a:ext cx="11074866" cy="2678953"/>
          </a:xfrm>
          <a:prstGeom prst="rect">
            <a:avLst/>
          </a:prstGeom>
          <a:noFill/>
          <a:ln>
            <a:noFill/>
          </a:ln>
        </p:spPr>
        <p:txBody>
          <a:bodyPr spcFirstLastPara="1" wrap="square" lIns="109725" tIns="109725" rIns="109725" bIns="91425" anchor="t" anchorCtr="0">
            <a:norm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228600" algn="l">
              <a:lnSpc>
                <a:spcPct val="110000"/>
              </a:lnSpc>
              <a:spcBef>
                <a:spcPts val="800"/>
              </a:spcBef>
              <a:spcAft>
                <a:spcPts val="0"/>
              </a:spcAft>
              <a:buClr>
                <a:schemeClr val="lt1"/>
              </a:buClr>
              <a:buSzPts val="2000"/>
              <a:buNone/>
              <a:defRPr sz="2000">
                <a:solidFill>
                  <a:schemeClr val="lt1"/>
                </a:solidFill>
              </a:defRPr>
            </a:lvl2pPr>
            <a:lvl3pPr marL="1371600" lvl="2" indent="-228600" algn="l">
              <a:lnSpc>
                <a:spcPct val="110000"/>
              </a:lnSpc>
              <a:spcBef>
                <a:spcPts val="800"/>
              </a:spcBef>
              <a:spcAft>
                <a:spcPts val="0"/>
              </a:spcAft>
              <a:buClr>
                <a:schemeClr val="lt1"/>
              </a:buClr>
              <a:buSzPts val="1800"/>
              <a:buNone/>
              <a:defRPr sz="1800">
                <a:solidFill>
                  <a:schemeClr val="lt1"/>
                </a:solidFill>
              </a:defRPr>
            </a:lvl3pPr>
            <a:lvl4pPr marL="1828800" lvl="3" indent="-228600" algn="l">
              <a:lnSpc>
                <a:spcPct val="110000"/>
              </a:lnSpc>
              <a:spcBef>
                <a:spcPts val="800"/>
              </a:spcBef>
              <a:spcAft>
                <a:spcPts val="0"/>
              </a:spcAft>
              <a:buClr>
                <a:schemeClr val="lt1"/>
              </a:buClr>
              <a:buSzPts val="1600"/>
              <a:buNone/>
              <a:defRPr sz="1600">
                <a:solidFill>
                  <a:schemeClr val="lt1"/>
                </a:solidFill>
              </a:defRPr>
            </a:lvl4pPr>
            <a:lvl5pPr marL="2286000" lvl="4" indent="-228600" algn="l">
              <a:lnSpc>
                <a:spcPct val="110000"/>
              </a:lnSpc>
              <a:spcBef>
                <a:spcPts val="800"/>
              </a:spcBef>
              <a:spcAft>
                <a:spcPts val="0"/>
              </a:spcAft>
              <a:buClr>
                <a:schemeClr val="lt1"/>
              </a:buClr>
              <a:buSzPts val="1600"/>
              <a:buNone/>
              <a:defRPr sz="1600">
                <a:solidFill>
                  <a:schemeClr val="lt1"/>
                </a:solidFill>
              </a:defRPr>
            </a:lvl5pPr>
            <a:lvl6pPr marL="2743200" lvl="5" indent="-228600" algn="l">
              <a:lnSpc>
                <a:spcPct val="90000"/>
              </a:lnSpc>
              <a:spcBef>
                <a:spcPts val="8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6" name="Google Shape;46;p19"/>
          <p:cNvSpPr/>
          <p:nvPr/>
        </p:nvSpPr>
        <p:spPr>
          <a:xfrm rot="-2700000">
            <a:off x="11209132" y="4448189"/>
            <a:ext cx="999200" cy="1262947"/>
          </a:xfrm>
          <a:custGeom>
            <a:avLst/>
            <a:gdLst/>
            <a:ahLst/>
            <a:cxnLst/>
            <a:rect l="l" t="t" r="r" b="b"/>
            <a:pathLst>
              <a:path w="999200" h="1262947" extrusionOk="0">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0">
                <a:srgbClr val="5A4632"/>
              </a:gs>
              <a:gs pos="30000">
                <a:srgbClr val="5A4632"/>
              </a:gs>
              <a:gs pos="40000">
                <a:srgbClr val="816648"/>
              </a:gs>
              <a:gs pos="60000">
                <a:srgbClr val="5A4632"/>
              </a:gs>
              <a:gs pos="100000">
                <a:schemeClr val="dk2"/>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7" name="Google Shape;47;p19"/>
          <p:cNvSpPr/>
          <p:nvPr/>
        </p:nvSpPr>
        <p:spPr>
          <a:xfrm rot="2700000">
            <a:off x="11686937" y="4853516"/>
            <a:ext cx="540000" cy="978284"/>
          </a:xfrm>
          <a:custGeom>
            <a:avLst/>
            <a:gdLst/>
            <a:ahLst/>
            <a:cxnLst/>
            <a:rect l="l" t="t" r="r" b="b"/>
            <a:pathLst>
              <a:path w="540000" h="978284" extrusionOk="0">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rgbClr val="5A4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0"/>
          <p:cNvSpPr/>
          <p:nvPr/>
        </p:nvSpPr>
        <p:spPr>
          <a:xfrm>
            <a:off x="11069864" y="333375"/>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nvGrpSpPr>
          <p:cNvPr id="50" name="Google Shape;50;p20"/>
          <p:cNvGrpSpPr/>
          <p:nvPr/>
        </p:nvGrpSpPr>
        <p:grpSpPr>
          <a:xfrm>
            <a:off x="233344" y="5384019"/>
            <a:ext cx="828357" cy="828357"/>
            <a:chOff x="2895711" y="1234487"/>
            <a:chExt cx="828357" cy="828357"/>
          </a:xfrm>
        </p:grpSpPr>
        <p:sp>
          <p:nvSpPr>
            <p:cNvPr id="51" name="Google Shape;51;p20"/>
            <p:cNvSpPr/>
            <p:nvPr/>
          </p:nvSpPr>
          <p:spPr>
            <a:xfrm rot="2700000">
              <a:off x="3039890" y="1332929"/>
              <a:ext cx="540000"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52" name="Google Shape;52;p20"/>
            <p:cNvSpPr/>
            <p:nvPr/>
          </p:nvSpPr>
          <p:spPr>
            <a:xfrm rot="8100000">
              <a:off x="3047090" y="1506466"/>
              <a:ext cx="270000" cy="54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53" name="Google Shape;53;p20"/>
          <p:cNvSpPr txBox="1">
            <a:spLocks noGrp="1"/>
          </p:cNvSpPr>
          <p:nvPr>
            <p:ph type="title"/>
          </p:nvPr>
        </p:nvSpPr>
        <p:spPr>
          <a:xfrm>
            <a:off x="550863" y="549275"/>
            <a:ext cx="11090274" cy="1332000"/>
          </a:xfrm>
          <a:prstGeom prst="rect">
            <a:avLst/>
          </a:prstGeom>
          <a:noFill/>
          <a:ln>
            <a:noFill/>
          </a:ln>
        </p:spPr>
        <p:txBody>
          <a:bodyPr spcFirstLastPara="1" wrap="square" lIns="109725" tIns="109725" rIns="109725" bIns="91425" anchor="t" anchorCtr="0">
            <a:noAutofit/>
          </a:bodyPr>
          <a:lstStyle>
            <a:lvl1pPr lvl="0" algn="l">
              <a:lnSpc>
                <a:spcPct val="100000"/>
              </a:lnSpc>
              <a:spcBef>
                <a:spcPts val="0"/>
              </a:spcBef>
              <a:spcAft>
                <a:spcPts val="0"/>
              </a:spcAft>
              <a:buClr>
                <a:schemeClr val="lt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50862" y="2097175"/>
            <a:ext cx="5435600" cy="399565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20"/>
          <p:cNvSpPr txBox="1">
            <a:spLocks noGrp="1"/>
          </p:cNvSpPr>
          <p:nvPr>
            <p:ph type="body" idx="2"/>
          </p:nvPr>
        </p:nvSpPr>
        <p:spPr>
          <a:xfrm>
            <a:off x="6205538" y="2097175"/>
            <a:ext cx="5435600" cy="399565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20"/>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21"/>
          <p:cNvSpPr/>
          <p:nvPr/>
        </p:nvSpPr>
        <p:spPr>
          <a:xfrm>
            <a:off x="11091612" y="5893466"/>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1" name="Google Shape;61;p21"/>
          <p:cNvSpPr/>
          <p:nvPr/>
        </p:nvSpPr>
        <p:spPr>
          <a:xfrm>
            <a:off x="11451612" y="5827878"/>
            <a:ext cx="379049" cy="360000"/>
          </a:xfrm>
          <a:prstGeom prst="rect">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2" name="Google Shape;62;p21"/>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550864" y="1881275"/>
            <a:ext cx="5437186" cy="535354"/>
          </a:xfrm>
          <a:prstGeom prst="rect">
            <a:avLst/>
          </a:prstGeom>
          <a:noFill/>
          <a:ln>
            <a:noFill/>
          </a:ln>
        </p:spPr>
        <p:txBody>
          <a:bodyPr spcFirstLastPara="1" wrap="square" lIns="109725" tIns="109725" rIns="109725" bIns="91425" anchor="b" anchorCtr="0">
            <a:normAutofit/>
          </a:bodyPr>
          <a:lstStyle>
            <a:lvl1pPr marL="457200" lvl="0" indent="-228600" algn="l">
              <a:lnSpc>
                <a:spcPct val="110000"/>
              </a:lnSpc>
              <a:spcBef>
                <a:spcPts val="1000"/>
              </a:spcBef>
              <a:spcAft>
                <a:spcPts val="0"/>
              </a:spcAft>
              <a:buClr>
                <a:schemeClr val="lt1"/>
              </a:buClr>
              <a:buSzPts val="1400"/>
              <a:buNone/>
              <a:defRPr sz="1400" b="0" cap="none">
                <a:solidFill>
                  <a:schemeClr val="lt1"/>
                </a:solidFill>
                <a:latin typeface="Source Sans Pro"/>
                <a:ea typeface="Source Sans Pro"/>
                <a:cs typeface="Source Sans Pro"/>
                <a:sym typeface="Source Sans Pro"/>
              </a:defRPr>
            </a:lvl1pPr>
            <a:lvl2pPr marL="914400" lvl="1" indent="-228600" algn="l">
              <a:lnSpc>
                <a:spcPct val="110000"/>
              </a:lnSpc>
              <a:spcBef>
                <a:spcPts val="800"/>
              </a:spcBef>
              <a:spcAft>
                <a:spcPts val="0"/>
              </a:spcAft>
              <a:buClr>
                <a:schemeClr val="lt1"/>
              </a:buClr>
              <a:buSzPts val="2000"/>
              <a:buNone/>
              <a:defRPr sz="2000" b="1"/>
            </a:lvl2pPr>
            <a:lvl3pPr marL="1371600" lvl="2" indent="-228600" algn="l">
              <a:lnSpc>
                <a:spcPct val="110000"/>
              </a:lnSpc>
              <a:spcBef>
                <a:spcPts val="800"/>
              </a:spcBef>
              <a:spcAft>
                <a:spcPts val="0"/>
              </a:spcAft>
              <a:buClr>
                <a:schemeClr val="lt1"/>
              </a:buClr>
              <a:buSzPts val="1800"/>
              <a:buNone/>
              <a:defRPr sz="1800" b="1"/>
            </a:lvl3pPr>
            <a:lvl4pPr marL="1828800" lvl="3" indent="-228600" algn="l">
              <a:lnSpc>
                <a:spcPct val="110000"/>
              </a:lnSpc>
              <a:spcBef>
                <a:spcPts val="800"/>
              </a:spcBef>
              <a:spcAft>
                <a:spcPts val="0"/>
              </a:spcAft>
              <a:buClr>
                <a:schemeClr val="lt1"/>
              </a:buClr>
              <a:buSzPts val="1600"/>
              <a:buNone/>
              <a:defRPr sz="1600" b="1"/>
            </a:lvl4pPr>
            <a:lvl5pPr marL="2286000" lvl="4" indent="-228600" algn="l">
              <a:lnSpc>
                <a:spcPct val="110000"/>
              </a:lnSpc>
              <a:spcBef>
                <a:spcPts val="800"/>
              </a:spcBef>
              <a:spcAft>
                <a:spcPts val="0"/>
              </a:spcAft>
              <a:buClr>
                <a:schemeClr val="lt1"/>
              </a:buClr>
              <a:buSzPts val="1600"/>
              <a:buNone/>
              <a:defRPr sz="1600" b="1"/>
            </a:lvl5pPr>
            <a:lvl6pPr marL="2743200" lvl="5" indent="-228600" algn="l">
              <a:lnSpc>
                <a:spcPct val="90000"/>
              </a:lnSpc>
              <a:spcBef>
                <a:spcPts val="8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4" name="Google Shape;64;p21"/>
          <p:cNvSpPr txBox="1">
            <a:spLocks noGrp="1"/>
          </p:cNvSpPr>
          <p:nvPr>
            <p:ph type="body" idx="2"/>
          </p:nvPr>
        </p:nvSpPr>
        <p:spPr>
          <a:xfrm>
            <a:off x="550863" y="2577270"/>
            <a:ext cx="5429114" cy="351555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 name="Google Shape;65;p21"/>
          <p:cNvSpPr txBox="1">
            <a:spLocks noGrp="1"/>
          </p:cNvSpPr>
          <p:nvPr>
            <p:ph type="body" idx="3"/>
          </p:nvPr>
        </p:nvSpPr>
        <p:spPr>
          <a:xfrm>
            <a:off x="6212024" y="1881275"/>
            <a:ext cx="5436392" cy="535354"/>
          </a:xfrm>
          <a:prstGeom prst="rect">
            <a:avLst/>
          </a:prstGeom>
          <a:noFill/>
          <a:ln>
            <a:noFill/>
          </a:ln>
        </p:spPr>
        <p:txBody>
          <a:bodyPr spcFirstLastPara="1" wrap="square" lIns="0" tIns="0" rIns="0" bIns="0" anchor="b" anchorCtr="0">
            <a:normAutofit/>
          </a:bodyPr>
          <a:lstStyle>
            <a:lvl1pPr marL="457200" lvl="0" indent="-317500" algn="l">
              <a:lnSpc>
                <a:spcPct val="110000"/>
              </a:lnSpc>
              <a:spcBef>
                <a:spcPts val="1000"/>
              </a:spcBef>
              <a:spcAft>
                <a:spcPts val="0"/>
              </a:spcAft>
              <a:buClr>
                <a:schemeClr val="lt1"/>
              </a:buClr>
              <a:buSzPts val="1400"/>
              <a:buChar char="•"/>
              <a:defRPr sz="14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21"/>
          <p:cNvSpPr txBox="1">
            <a:spLocks noGrp="1"/>
          </p:cNvSpPr>
          <p:nvPr>
            <p:ph type="body" idx="4"/>
          </p:nvPr>
        </p:nvSpPr>
        <p:spPr>
          <a:xfrm>
            <a:off x="6212023" y="2577270"/>
            <a:ext cx="5436391" cy="351555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21"/>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3359149" y="550799"/>
            <a:ext cx="8283313" cy="5542025"/>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2"/>
          <p:cNvSpPr/>
          <p:nvPr/>
        </p:nvSpPr>
        <p:spPr>
          <a:xfrm rot="8100000" flipH="1">
            <a:off x="-410727" y="3958416"/>
            <a:ext cx="3536330" cy="1853969"/>
          </a:xfrm>
          <a:custGeom>
            <a:avLst/>
            <a:gdLst/>
            <a:ahLst/>
            <a:cxnLst/>
            <a:rect l="l" t="t" r="r" b="b"/>
            <a:pathLst>
              <a:path w="3536330" h="1853969" extrusionOk="0">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a:gsLst>
              <a:gs pos="0">
                <a:srgbClr val="5A4632"/>
              </a:gs>
              <a:gs pos="31000">
                <a:srgbClr val="5A4632"/>
              </a:gs>
              <a:gs pos="97000">
                <a:schemeClr val="dk2"/>
              </a:gs>
              <a:gs pos="100000">
                <a:schemeClr val="dk2"/>
              </a:gs>
            </a:gsLst>
            <a:lin ang="15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76" name="Google Shape;76;p22"/>
          <p:cNvSpPr/>
          <p:nvPr/>
        </p:nvSpPr>
        <p:spPr>
          <a:xfrm rot="8100000" flipH="1">
            <a:off x="-481151" y="3649708"/>
            <a:ext cx="3478701" cy="2164843"/>
          </a:xfrm>
          <a:custGeom>
            <a:avLst/>
            <a:gdLst/>
            <a:ahLst/>
            <a:cxnLst/>
            <a:rect l="l" t="t" r="r" b="b"/>
            <a:pathLst>
              <a:path w="3478701" h="2164843" extrusionOk="0">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rgbClr val="B5987B">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77" name="Google Shape;77;p22"/>
          <p:cNvSpPr/>
          <p:nvPr/>
        </p:nvSpPr>
        <p:spPr>
          <a:xfrm rot="2700000" flipH="1">
            <a:off x="1512277" y="2840042"/>
            <a:ext cx="214196" cy="933178"/>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78" name="Google Shape;78;p22"/>
          <p:cNvSpPr/>
          <p:nvPr/>
        </p:nvSpPr>
        <p:spPr>
          <a:xfrm>
            <a:off x="1780661" y="385236"/>
            <a:ext cx="1080000" cy="108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nvGrpSpPr>
          <p:cNvPr id="79" name="Google Shape;79;p22"/>
          <p:cNvGrpSpPr/>
          <p:nvPr/>
        </p:nvGrpSpPr>
        <p:grpSpPr>
          <a:xfrm>
            <a:off x="509106" y="1383159"/>
            <a:ext cx="897877" cy="934082"/>
            <a:chOff x="5129684" y="1232940"/>
            <a:chExt cx="897877" cy="934082"/>
          </a:xfrm>
        </p:grpSpPr>
        <p:sp>
          <p:nvSpPr>
            <p:cNvPr id="80" name="Google Shape;80;p22"/>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81" name="Google Shape;81;p22"/>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82" name="Google Shape;82;p22"/>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3"/>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grpSp>
        <p:nvGrpSpPr>
          <p:cNvPr id="88" name="Google Shape;88;p24"/>
          <p:cNvGrpSpPr/>
          <p:nvPr/>
        </p:nvGrpSpPr>
        <p:grpSpPr>
          <a:xfrm>
            <a:off x="4752748" y="4823504"/>
            <a:ext cx="1656714" cy="1656714"/>
            <a:chOff x="2481534" y="2139594"/>
            <a:chExt cx="1656714" cy="1656714"/>
          </a:xfrm>
        </p:grpSpPr>
        <p:sp>
          <p:nvSpPr>
            <p:cNvPr id="89" name="Google Shape;89;p24"/>
            <p:cNvSpPr/>
            <p:nvPr/>
          </p:nvSpPr>
          <p:spPr>
            <a:xfrm rot="2700000">
              <a:off x="2769891" y="2336477"/>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90" name="Google Shape;90;p24"/>
            <p:cNvSpPr/>
            <p:nvPr/>
          </p:nvSpPr>
          <p:spPr>
            <a:xfrm rot="8100000">
              <a:off x="2784291" y="2683551"/>
              <a:ext cx="540000" cy="108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91" name="Google Shape;91;p24"/>
          <p:cNvSpPr txBox="1">
            <a:spLocks noGrp="1"/>
          </p:cNvSpPr>
          <p:nvPr>
            <p:ph type="title"/>
          </p:nvPr>
        </p:nvSpPr>
        <p:spPr>
          <a:xfrm>
            <a:off x="550863" y="549275"/>
            <a:ext cx="11090275" cy="984885"/>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4295775" y="1750060"/>
            <a:ext cx="7345362" cy="4342765"/>
          </a:xfrm>
          <a:prstGeom prst="rect">
            <a:avLst/>
          </a:prstGeom>
          <a:noFill/>
          <a:ln>
            <a:noFill/>
          </a:ln>
        </p:spPr>
        <p:txBody>
          <a:bodyPr spcFirstLastPara="1" wrap="square" lIns="109725" tIns="109725" rIns="109725" bIns="91425" anchor="t" anchorCtr="0">
            <a:normAutofit/>
          </a:bodyPr>
          <a:lstStyle>
            <a:lvl1pPr marL="457200" lvl="0" indent="-330200" algn="l">
              <a:lnSpc>
                <a:spcPct val="110000"/>
              </a:lnSpc>
              <a:spcBef>
                <a:spcPts val="1000"/>
              </a:spcBef>
              <a:spcAft>
                <a:spcPts val="0"/>
              </a:spcAft>
              <a:buClr>
                <a:schemeClr val="lt1"/>
              </a:buClr>
              <a:buSzPts val="1600"/>
              <a:buChar char="•"/>
              <a:defRPr sz="16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55600" algn="l">
              <a:lnSpc>
                <a:spcPct val="90000"/>
              </a:lnSpc>
              <a:spcBef>
                <a:spcPts val="8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93" name="Google Shape;93;p24"/>
          <p:cNvSpPr txBox="1">
            <a:spLocks noGrp="1"/>
          </p:cNvSpPr>
          <p:nvPr>
            <p:ph type="body" idx="2"/>
          </p:nvPr>
        </p:nvSpPr>
        <p:spPr>
          <a:xfrm>
            <a:off x="550863" y="1750060"/>
            <a:ext cx="3565525" cy="4342765"/>
          </a:xfrm>
          <a:prstGeom prst="rect">
            <a:avLst/>
          </a:prstGeom>
          <a:noFill/>
          <a:ln>
            <a:noFill/>
          </a:ln>
        </p:spPr>
        <p:txBody>
          <a:bodyPr spcFirstLastPara="1" wrap="square" lIns="109725" tIns="109725" rIns="109725" bIns="91425"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4" name="Google Shape;94;p24"/>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4"/>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4"/>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grpSp>
        <p:nvGrpSpPr>
          <p:cNvPr id="98" name="Google Shape;98;p25"/>
          <p:cNvGrpSpPr/>
          <p:nvPr/>
        </p:nvGrpSpPr>
        <p:grpSpPr>
          <a:xfrm>
            <a:off x="220889" y="4984670"/>
            <a:ext cx="897877" cy="934082"/>
            <a:chOff x="5129684" y="1232940"/>
            <a:chExt cx="897877" cy="934082"/>
          </a:xfrm>
        </p:grpSpPr>
        <p:sp>
          <p:nvSpPr>
            <p:cNvPr id="99" name="Google Shape;99;p25"/>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00" name="Google Shape;100;p25"/>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01" name="Google Shape;101;p25"/>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02" name="Google Shape;102;p25"/>
          <p:cNvSpPr txBox="1">
            <a:spLocks noGrp="1"/>
          </p:cNvSpPr>
          <p:nvPr>
            <p:ph type="title"/>
          </p:nvPr>
        </p:nvSpPr>
        <p:spPr>
          <a:xfrm>
            <a:off x="550863" y="575409"/>
            <a:ext cx="4500562" cy="98488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5"/>
          <p:cNvSpPr>
            <a:spLocks noGrp="1"/>
          </p:cNvSpPr>
          <p:nvPr>
            <p:ph type="pic" idx="2"/>
          </p:nvPr>
        </p:nvSpPr>
        <p:spPr>
          <a:xfrm>
            <a:off x="5267324" y="575409"/>
            <a:ext cx="6373813" cy="5733316"/>
          </a:xfrm>
          <a:prstGeom prst="rect">
            <a:avLst/>
          </a:prstGeom>
          <a:noFill/>
          <a:ln>
            <a:noFill/>
          </a:ln>
        </p:spPr>
      </p:sp>
      <p:sp>
        <p:nvSpPr>
          <p:cNvPr id="104" name="Google Shape;104;p25"/>
          <p:cNvSpPr txBox="1">
            <a:spLocks noGrp="1"/>
          </p:cNvSpPr>
          <p:nvPr>
            <p:ph type="body" idx="1"/>
          </p:nvPr>
        </p:nvSpPr>
        <p:spPr>
          <a:xfrm>
            <a:off x="550863" y="1776195"/>
            <a:ext cx="4500562" cy="4532530"/>
          </a:xfrm>
          <a:prstGeom prst="rect">
            <a:avLst/>
          </a:prstGeom>
          <a:noFill/>
          <a:ln>
            <a:noFill/>
          </a:ln>
        </p:spPr>
        <p:txBody>
          <a:bodyPr spcFirstLastPara="1" wrap="square" lIns="109725" tIns="109725" rIns="109725" bIns="91425"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5" name="Google Shape;105;p25"/>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5"/>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5"/>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550863" y="550800"/>
            <a:ext cx="11090275" cy="1333057"/>
          </a:xfrm>
          <a:prstGeom prst="rect">
            <a:avLst/>
          </a:prstGeom>
          <a:noFill/>
          <a:ln>
            <a:noFill/>
          </a:ln>
        </p:spPr>
        <p:txBody>
          <a:bodyPr spcFirstLastPara="1" wrap="square" lIns="109725" tIns="109725" rIns="109725" bIns="91425" anchor="t" anchorCtr="0">
            <a:noAutofit/>
          </a:bodyPr>
          <a:lstStyle>
            <a:lvl1pPr marR="0" lvl="0" algn="l" rtl="0">
              <a:lnSpc>
                <a:spcPct val="10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550863" y="2113862"/>
            <a:ext cx="11091600" cy="3978963"/>
          </a:xfrm>
          <a:prstGeom prst="rect">
            <a:avLst/>
          </a:prstGeom>
          <a:noFill/>
          <a:ln>
            <a:noFill/>
          </a:ln>
        </p:spPr>
        <p:txBody>
          <a:bodyPr spcFirstLastPara="1" wrap="square" lIns="109725" tIns="109725" rIns="109725" bIns="91425" anchor="t" anchorCtr="0">
            <a:noAutofit/>
          </a:bodyPr>
          <a:lstStyle>
            <a:lvl1pPr marL="457200" marR="0" lvl="0" indent="-355600" algn="l" rtl="0">
              <a:lnSpc>
                <a:spcPct val="110000"/>
              </a:lnSpc>
              <a:spcBef>
                <a:spcPts val="10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1pPr>
            <a:lvl2pPr marL="914400" marR="0" lvl="1"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2pPr>
            <a:lvl3pPr marL="1371600" marR="0" lvl="2"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3pPr>
            <a:lvl4pPr marL="1828800" marR="0" lvl="3"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4pPr>
            <a:lvl5pPr marL="2286000" marR="0" lvl="4"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8" name="Google Shape;8;p16"/>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9" name="Google Shape;9;p16"/>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10" name="Google Shape;10;p16"/>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037711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James 1:19-27</a:t>
            </a:r>
          </a:p>
        </p:txBody>
      </p:sp>
      <p:sp>
        <p:nvSpPr>
          <p:cNvPr id="5" name="TextBox 4">
            <a:extLst>
              <a:ext uri="{FF2B5EF4-FFF2-40B4-BE49-F238E27FC236}">
                <a16:creationId xmlns:a16="http://schemas.microsoft.com/office/drawing/2014/main" id="{108C6E15-B990-4403-AE5F-6A53D6E3C87A}"/>
              </a:ext>
            </a:extLst>
          </p:cNvPr>
          <p:cNvSpPr txBox="1"/>
          <p:nvPr/>
        </p:nvSpPr>
        <p:spPr>
          <a:xfrm>
            <a:off x="649355" y="1073426"/>
            <a:ext cx="10296939"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My dear brothers, take note of this: Everyone should be quick to listen, slow to speak and slow to become angry,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20</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for man's anger does not bring about the righteous life that God desires.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Therefore, get rid of all moral filth and the evil that is so prevalent and humbly accept the word planted in you, which can save you.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Do not merely listen to the word, and so deceive yourselves. Do what it says.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Anyone who listens to the word but does not do what it says is like a man who looks at his face in a mirror </a:t>
            </a:r>
          </a:p>
        </p:txBody>
      </p:sp>
    </p:spTree>
    <p:extLst>
      <p:ext uri="{BB962C8B-B14F-4D97-AF65-F5344CB8AC3E}">
        <p14:creationId xmlns:p14="http://schemas.microsoft.com/office/powerpoint/2010/main" val="328550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James 1:19-27</a:t>
            </a:r>
          </a:p>
        </p:txBody>
      </p:sp>
      <p:sp>
        <p:nvSpPr>
          <p:cNvPr id="5" name="TextBox 4">
            <a:extLst>
              <a:ext uri="{FF2B5EF4-FFF2-40B4-BE49-F238E27FC236}">
                <a16:creationId xmlns:a16="http://schemas.microsoft.com/office/drawing/2014/main" id="{108C6E15-B990-4403-AE5F-6A53D6E3C87A}"/>
              </a:ext>
            </a:extLst>
          </p:cNvPr>
          <p:cNvSpPr txBox="1"/>
          <p:nvPr/>
        </p:nvSpPr>
        <p:spPr>
          <a:xfrm>
            <a:off x="753715" y="935203"/>
            <a:ext cx="10296939" cy="550920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and, after looking at himself, goes away and immediately forgets what he looks like.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the man who looks intently into the perfect law that gives freedom, and continues to do this, not forgetting what he has heard, but doing it--he will be blessed in what he does.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If anyone considers himself religious and yet does not keep a tight rein on his tongue, he deceives himself and his religion is worthless.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Religion that God our Father accepts as pure and faultless is this: to look after orphans and widows in their distress and to keep oneself from being polluted by the world.</a:t>
            </a:r>
          </a:p>
        </p:txBody>
      </p:sp>
    </p:spTree>
    <p:extLst>
      <p:ext uri="{BB962C8B-B14F-4D97-AF65-F5344CB8AC3E}">
        <p14:creationId xmlns:p14="http://schemas.microsoft.com/office/powerpoint/2010/main" val="119675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3"/>
        <p:cNvGrpSpPr/>
        <p:nvPr/>
      </p:nvGrpSpPr>
      <p:grpSpPr>
        <a:xfrm>
          <a:off x="0" y="0"/>
          <a:ext cx="0" cy="0"/>
          <a:chOff x="0" y="0"/>
          <a:chExt cx="0" cy="0"/>
        </a:xfrm>
      </p:grpSpPr>
      <p:grpSp>
        <p:nvGrpSpPr>
          <p:cNvPr id="124" name="Google Shape;124;p2"/>
          <p:cNvGrpSpPr/>
          <p:nvPr/>
        </p:nvGrpSpPr>
        <p:grpSpPr>
          <a:xfrm>
            <a:off x="325472" y="346234"/>
            <a:ext cx="828358" cy="828358"/>
            <a:chOff x="10462536" y="1408249"/>
            <a:chExt cx="828358" cy="828358"/>
          </a:xfrm>
        </p:grpSpPr>
        <p:sp>
          <p:nvSpPr>
            <p:cNvPr id="125" name="Google Shape;125;p2"/>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765B3F"/>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26" name="Google Shape;126;p2"/>
            <p:cNvSpPr/>
            <p:nvPr/>
          </p:nvSpPr>
          <p:spPr>
            <a:xfrm rot="-8100000">
              <a:off x="10613915" y="1424627"/>
              <a:ext cx="270000" cy="540001"/>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27" name="Google Shape;127;p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28" name="Google Shape;128;p2"/>
          <p:cNvSpPr txBox="1">
            <a:spLocks noGrp="1"/>
          </p:cNvSpPr>
          <p:nvPr>
            <p:ph type="ctrTitle"/>
          </p:nvPr>
        </p:nvSpPr>
        <p:spPr>
          <a:xfrm>
            <a:off x="473122" y="374659"/>
            <a:ext cx="4085838" cy="1674804"/>
          </a:xfrm>
          <a:prstGeom prst="rect">
            <a:avLst/>
          </a:prstGeom>
          <a:noFill/>
          <a:ln>
            <a:noFill/>
          </a:ln>
        </p:spPr>
        <p:txBody>
          <a:bodyPr spcFirstLastPara="1" wrap="square" lIns="109725" tIns="109725" rIns="109725" bIns="91425" anchor="b" anchorCtr="0">
            <a:normAutofit/>
          </a:bodyPr>
          <a:lstStyle/>
          <a:p>
            <a:pPr marL="0" lvl="0" indent="0" algn="ctr" rtl="0">
              <a:lnSpc>
                <a:spcPct val="100000"/>
              </a:lnSpc>
              <a:spcBef>
                <a:spcPts val="0"/>
              </a:spcBef>
              <a:spcAft>
                <a:spcPts val="0"/>
              </a:spcAft>
              <a:buClr>
                <a:schemeClr val="lt1"/>
              </a:buClr>
              <a:buSzPts val="4800"/>
              <a:buFont typeface="Arial"/>
              <a:buNone/>
            </a:pPr>
            <a:r>
              <a:rPr lang="en-US" sz="4800"/>
              <a:t>Pearls from James</a:t>
            </a:r>
            <a:endParaRPr/>
          </a:p>
        </p:txBody>
      </p:sp>
      <p:sp>
        <p:nvSpPr>
          <p:cNvPr id="129" name="Google Shape;129;p2"/>
          <p:cNvSpPr/>
          <p:nvPr/>
        </p:nvSpPr>
        <p:spPr>
          <a:xfrm>
            <a:off x="4121219" y="5433223"/>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30" name="Google Shape;130;p2"/>
          <p:cNvSpPr txBox="1">
            <a:spLocks noGrp="1"/>
          </p:cNvSpPr>
          <p:nvPr>
            <p:ph type="subTitle" idx="1"/>
          </p:nvPr>
        </p:nvSpPr>
        <p:spPr>
          <a:xfrm>
            <a:off x="325472" y="2852928"/>
            <a:ext cx="4268272" cy="3839782"/>
          </a:xfrm>
          <a:prstGeom prst="rect">
            <a:avLst/>
          </a:prstGeom>
          <a:noFill/>
          <a:ln>
            <a:noFill/>
          </a:ln>
        </p:spPr>
        <p:txBody>
          <a:bodyPr spcFirstLastPara="1" wrap="square" lIns="109725" tIns="109725" rIns="109725" bIns="91425" anchor="t" anchorCtr="0">
            <a:normAutofit/>
          </a:bodyPr>
          <a:lstStyle/>
          <a:p>
            <a:pPr marL="0" lvl="0" indent="0" algn="ctr" rtl="0">
              <a:lnSpc>
                <a:spcPct val="100000"/>
              </a:lnSpc>
              <a:spcBef>
                <a:spcPts val="0"/>
              </a:spcBef>
              <a:spcAft>
                <a:spcPts val="0"/>
              </a:spcAft>
              <a:buClr>
                <a:schemeClr val="lt1"/>
              </a:buClr>
              <a:buSzPts val="2800"/>
              <a:buNone/>
            </a:pPr>
            <a:r>
              <a:rPr lang="en-US" sz="2800">
                <a:solidFill>
                  <a:schemeClr val="lt1"/>
                </a:solidFill>
              </a:rPr>
              <a:t>September 11</a:t>
            </a:r>
            <a:r>
              <a:rPr lang="en-US" sz="2800" baseline="30000">
                <a:solidFill>
                  <a:schemeClr val="lt1"/>
                </a:solidFill>
              </a:rPr>
              <a:t>th </a:t>
            </a:r>
            <a:endParaRPr/>
          </a:p>
          <a:p>
            <a:pPr marL="0" lvl="0" indent="0" algn="ctr" rtl="0">
              <a:lnSpc>
                <a:spcPct val="100000"/>
              </a:lnSpc>
              <a:spcBef>
                <a:spcPts val="1800"/>
              </a:spcBef>
              <a:spcAft>
                <a:spcPts val="0"/>
              </a:spcAft>
              <a:buClr>
                <a:schemeClr val="lt1"/>
              </a:buClr>
              <a:buSzPts val="2800"/>
              <a:buNone/>
            </a:pPr>
            <a:r>
              <a:rPr lang="en-US" sz="2800">
                <a:solidFill>
                  <a:schemeClr val="lt1"/>
                </a:solidFill>
              </a:rPr>
              <a:t>Sue de Pyle </a:t>
            </a:r>
            <a:endParaRPr/>
          </a:p>
          <a:p>
            <a:pPr marL="0" lvl="0" indent="0" algn="ctr" rtl="0">
              <a:lnSpc>
                <a:spcPct val="100000"/>
              </a:lnSpc>
              <a:spcBef>
                <a:spcPts val="1800"/>
              </a:spcBef>
              <a:spcAft>
                <a:spcPts val="0"/>
              </a:spcAft>
              <a:buClr>
                <a:schemeClr val="lt1"/>
              </a:buClr>
              <a:buSzPts val="2800"/>
              <a:buNone/>
            </a:pPr>
            <a:endParaRPr sz="2800">
              <a:solidFill>
                <a:schemeClr val="lt1"/>
              </a:solidFill>
            </a:endParaRPr>
          </a:p>
          <a:p>
            <a:pPr marL="0" lvl="0" indent="0" algn="ctr" rtl="0">
              <a:lnSpc>
                <a:spcPct val="100000"/>
              </a:lnSpc>
              <a:spcBef>
                <a:spcPts val="1800"/>
              </a:spcBef>
              <a:spcAft>
                <a:spcPts val="0"/>
              </a:spcAft>
              <a:buClr>
                <a:schemeClr val="lt1"/>
              </a:buClr>
              <a:buSzPts val="2800"/>
              <a:buNone/>
            </a:pPr>
            <a:r>
              <a:rPr lang="en-US" sz="2800">
                <a:solidFill>
                  <a:schemeClr val="lt1"/>
                </a:solidFill>
              </a:rPr>
              <a:t>James 1:19-27</a:t>
            </a:r>
            <a:endParaRPr/>
          </a:p>
          <a:p>
            <a:pPr marL="0" lvl="0" indent="0" algn="ctr" rtl="0">
              <a:lnSpc>
                <a:spcPct val="100000"/>
              </a:lnSpc>
              <a:spcBef>
                <a:spcPts val="1800"/>
              </a:spcBef>
              <a:spcAft>
                <a:spcPts val="0"/>
              </a:spcAft>
              <a:buClr>
                <a:schemeClr val="lt1"/>
              </a:buClr>
              <a:buSzPts val="2800"/>
              <a:buNone/>
            </a:pPr>
            <a:r>
              <a:rPr lang="en-US" sz="2800">
                <a:solidFill>
                  <a:schemeClr val="lt1"/>
                </a:solidFill>
              </a:rPr>
              <a:t>Listening and Doing</a:t>
            </a:r>
            <a:endParaRPr/>
          </a:p>
        </p:txBody>
      </p:sp>
      <p:pic>
        <p:nvPicPr>
          <p:cNvPr id="131" name="Google Shape;131;p2" descr="Metallic marble"/>
          <p:cNvPicPr preferRelativeResize="0"/>
          <p:nvPr/>
        </p:nvPicPr>
        <p:blipFill rotWithShape="1">
          <a:blip r:embed="rId3">
            <a:alphaModFix/>
          </a:blip>
          <a:srcRect l="14278" r="13222" b="-1"/>
          <a:stretch/>
        </p:blipFill>
        <p:spPr>
          <a:xfrm>
            <a:off x="5032081" y="10"/>
            <a:ext cx="7159920" cy="6857990"/>
          </a:xfrm>
          <a:custGeom>
            <a:avLst/>
            <a:gdLst/>
            <a:ahLst/>
            <a:cxnLst/>
            <a:rect l="l" t="t" r="r" b="b"/>
            <a:pathLst>
              <a:path w="7448551" h="6858000" extrusionOk="0">
                <a:moveTo>
                  <a:pt x="0" y="0"/>
                </a:moveTo>
                <a:lnTo>
                  <a:pt x="7448551" y="0"/>
                </a:lnTo>
                <a:lnTo>
                  <a:pt x="7448551" y="6858000"/>
                </a:lnTo>
                <a:lnTo>
                  <a:pt x="0" y="6858000"/>
                </a:lnTo>
                <a:close/>
              </a:path>
            </a:pathLst>
          </a:custGeom>
          <a:noFill/>
          <a:ln>
            <a:noFill/>
          </a:ln>
        </p:spPr>
      </p:pic>
      <p:sp>
        <p:nvSpPr>
          <p:cNvPr id="132" name="Google Shape;132;p2"/>
          <p:cNvSpPr/>
          <p:nvPr/>
        </p:nvSpPr>
        <p:spPr>
          <a:xfrm>
            <a:off x="0" y="5773729"/>
            <a:ext cx="12192000" cy="1084271"/>
          </a:xfrm>
          <a:prstGeom prst="rect">
            <a:avLst/>
          </a:prstGeom>
          <a:gradFill>
            <a:gsLst>
              <a:gs pos="0">
                <a:srgbClr val="413324">
                  <a:alpha val="0"/>
                </a:srgbClr>
              </a:gs>
              <a:gs pos="28000">
                <a:srgbClr val="413324">
                  <a:alpha val="0"/>
                </a:srgbClr>
              </a:gs>
              <a:gs pos="90000">
                <a:srgbClr val="413324">
                  <a:alpha val="60000"/>
                </a:srgbClr>
              </a:gs>
              <a:gs pos="100000">
                <a:srgbClr val="413324">
                  <a:alpha val="6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7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4b57fd913c_0_57"/>
          <p:cNvSpPr txBox="1">
            <a:spLocks noGrp="1"/>
          </p:cNvSpPr>
          <p:nvPr>
            <p:ph type="title"/>
          </p:nvPr>
        </p:nvSpPr>
        <p:spPr>
          <a:xfrm>
            <a:off x="549536" y="293243"/>
            <a:ext cx="3278700" cy="471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38" name="Google Shape;138;g14b57fd913c_0_57"/>
          <p:cNvSpPr txBox="1"/>
          <p:nvPr/>
        </p:nvSpPr>
        <p:spPr>
          <a:xfrm>
            <a:off x="8362385" y="293243"/>
            <a:ext cx="3278700" cy="4719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James 1:19-27 </a:t>
            </a:r>
            <a:endParaRPr sz="1400" b="0" i="0" u="none" strike="noStrike" cap="none">
              <a:solidFill>
                <a:srgbClr val="000000"/>
              </a:solidFill>
              <a:latin typeface="Arial"/>
              <a:ea typeface="Arial"/>
              <a:cs typeface="Arial"/>
              <a:sym typeface="Arial"/>
            </a:endParaRPr>
          </a:p>
        </p:txBody>
      </p:sp>
      <p:sp>
        <p:nvSpPr>
          <p:cNvPr id="139" name="Google Shape;139;g14b57fd913c_0_57"/>
          <p:cNvSpPr txBox="1">
            <a:spLocks noGrp="1"/>
          </p:cNvSpPr>
          <p:nvPr>
            <p:ph type="body" idx="1"/>
          </p:nvPr>
        </p:nvSpPr>
        <p:spPr>
          <a:xfrm>
            <a:off x="1061525" y="1410700"/>
            <a:ext cx="10238100" cy="4855800"/>
          </a:xfrm>
          <a:prstGeom prst="rect">
            <a:avLst/>
          </a:prstGeom>
          <a:noFill/>
          <a:ln>
            <a:noFill/>
          </a:ln>
        </p:spPr>
        <p:txBody>
          <a:bodyPr spcFirstLastPara="1" wrap="square" lIns="109725" tIns="109725" rIns="109725" bIns="91425" anchor="t" anchorCtr="0">
            <a:noAutofit/>
          </a:bodyPr>
          <a:lstStyle/>
          <a:p>
            <a:pPr marL="0" lvl="0" indent="0" algn="l" rtl="0">
              <a:lnSpc>
                <a:spcPct val="110000"/>
              </a:lnSpc>
              <a:spcBef>
                <a:spcPts val="0"/>
              </a:spcBef>
              <a:spcAft>
                <a:spcPts val="0"/>
              </a:spcAft>
              <a:buNone/>
            </a:pPr>
            <a:r>
              <a:rPr lang="en-US" sz="2800"/>
              <a:t>James 1:1 “James, a servant of God and of the Lord Jesus Christ,</a:t>
            </a:r>
            <a:endParaRPr sz="2800"/>
          </a:p>
          <a:p>
            <a:pPr marL="0" lvl="0" indent="0" algn="l" rtl="0">
              <a:lnSpc>
                <a:spcPct val="110000"/>
              </a:lnSpc>
              <a:spcBef>
                <a:spcPts val="0"/>
              </a:spcBef>
              <a:spcAft>
                <a:spcPts val="0"/>
              </a:spcAft>
              <a:buNone/>
            </a:pPr>
            <a:r>
              <a:rPr lang="en-US" sz="2800"/>
              <a:t>To the twelve tribes scattered among the nations:</a:t>
            </a:r>
            <a:endParaRPr sz="2800"/>
          </a:p>
          <a:p>
            <a:pPr marL="0" lvl="0" indent="0" algn="l" rtl="0">
              <a:lnSpc>
                <a:spcPct val="110000"/>
              </a:lnSpc>
              <a:spcBef>
                <a:spcPts val="0"/>
              </a:spcBef>
              <a:spcAft>
                <a:spcPts val="0"/>
              </a:spcAft>
              <a:buNone/>
            </a:pPr>
            <a:r>
              <a:rPr lang="en-US" sz="2800"/>
              <a:t>Greetings.”</a:t>
            </a:r>
            <a:endParaRPr sz="2800"/>
          </a:p>
          <a:p>
            <a:pPr marL="0" lvl="0" indent="0" algn="l" rtl="0">
              <a:lnSpc>
                <a:spcPct val="110000"/>
              </a:lnSpc>
              <a:spcBef>
                <a:spcPts val="0"/>
              </a:spcBef>
              <a:spcAft>
                <a:spcPts val="0"/>
              </a:spcAft>
              <a:buNone/>
            </a:pPr>
            <a:endParaRPr sz="2800"/>
          </a:p>
          <a:p>
            <a:pPr marL="457200" lvl="0" indent="-393700" algn="l" rtl="0">
              <a:lnSpc>
                <a:spcPct val="110000"/>
              </a:lnSpc>
              <a:spcBef>
                <a:spcPts val="0"/>
              </a:spcBef>
              <a:spcAft>
                <a:spcPts val="0"/>
              </a:spcAft>
              <a:buSzPts val="2600"/>
              <a:buChar char="●"/>
            </a:pPr>
            <a:r>
              <a:rPr lang="en-US" sz="2800"/>
              <a:t>Letter demonstrates understanding of specific situations being encountered</a:t>
            </a:r>
            <a:endParaRPr sz="2800"/>
          </a:p>
          <a:p>
            <a:pPr marL="457200" lvl="0" indent="-393700" algn="l" rtl="0">
              <a:lnSpc>
                <a:spcPct val="110000"/>
              </a:lnSpc>
              <a:spcBef>
                <a:spcPts val="0"/>
              </a:spcBef>
              <a:spcAft>
                <a:spcPts val="0"/>
              </a:spcAft>
              <a:buSzPts val="2600"/>
              <a:buChar char="●"/>
            </a:pPr>
            <a:r>
              <a:rPr lang="en-US" sz="2800"/>
              <a:t>Letter to God’s people living in a world that was not ruled by God’s law</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10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10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10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1000"/>
                                        <p:tgtEl>
                                          <p:spTgt spid="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5" end="5"/>
                                            </p:txEl>
                                          </p:spTgt>
                                        </p:tgtEl>
                                        <p:attrNameLst>
                                          <p:attrName>style.visibility</p:attrName>
                                        </p:attrNameLst>
                                      </p:cBhvr>
                                      <p:to>
                                        <p:strVal val="visible"/>
                                      </p:to>
                                    </p:set>
                                    <p:animEffect transition="in" filter="fade">
                                      <p:cBhvr>
                                        <p:cTn id="32" dur="1000"/>
                                        <p:tgtEl>
                                          <p:spTgt spid="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4b57fd913c_0_39"/>
          <p:cNvSpPr txBox="1">
            <a:spLocks noGrp="1"/>
          </p:cNvSpPr>
          <p:nvPr>
            <p:ph type="title"/>
          </p:nvPr>
        </p:nvSpPr>
        <p:spPr>
          <a:xfrm>
            <a:off x="549536" y="293243"/>
            <a:ext cx="3278700" cy="471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45" name="Google Shape;145;g14b57fd913c_0_39"/>
          <p:cNvSpPr txBox="1"/>
          <p:nvPr/>
        </p:nvSpPr>
        <p:spPr>
          <a:xfrm>
            <a:off x="8362385" y="293243"/>
            <a:ext cx="3278700" cy="4719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James 1:19-27 </a:t>
            </a:r>
            <a:endParaRPr sz="1400" b="0" i="0" u="none" strike="noStrike" cap="none">
              <a:solidFill>
                <a:srgbClr val="000000"/>
              </a:solidFill>
              <a:latin typeface="Arial"/>
              <a:ea typeface="Arial"/>
              <a:cs typeface="Arial"/>
              <a:sym typeface="Arial"/>
            </a:endParaRPr>
          </a:p>
        </p:txBody>
      </p:sp>
      <p:sp>
        <p:nvSpPr>
          <p:cNvPr id="146" name="Google Shape;146;g14b57fd913c_0_39"/>
          <p:cNvSpPr txBox="1">
            <a:spLocks noGrp="1"/>
          </p:cNvSpPr>
          <p:nvPr>
            <p:ph type="body" idx="1"/>
          </p:nvPr>
        </p:nvSpPr>
        <p:spPr>
          <a:xfrm>
            <a:off x="550875" y="1231400"/>
            <a:ext cx="10891200" cy="1886400"/>
          </a:xfrm>
          <a:prstGeom prst="rect">
            <a:avLst/>
          </a:prstGeom>
          <a:noFill/>
          <a:ln>
            <a:noFill/>
          </a:ln>
        </p:spPr>
        <p:txBody>
          <a:bodyPr spcFirstLastPara="1" wrap="square" lIns="109725" tIns="109725" rIns="109725" bIns="91425" anchor="t" anchorCtr="0">
            <a:noAutofit/>
          </a:bodyPr>
          <a:lstStyle/>
          <a:p>
            <a:pPr marL="0" lvl="0" indent="0" algn="l" rtl="0">
              <a:lnSpc>
                <a:spcPct val="110000"/>
              </a:lnSpc>
              <a:spcBef>
                <a:spcPts val="0"/>
              </a:spcBef>
              <a:spcAft>
                <a:spcPts val="0"/>
              </a:spcAft>
              <a:buNone/>
            </a:pPr>
            <a:r>
              <a:rPr lang="en-US" sz="2800"/>
              <a:t>Sin doesn’t just happen…it’s a process.</a:t>
            </a:r>
            <a:endParaRPr sz="2800"/>
          </a:p>
          <a:p>
            <a:pPr marL="0" lvl="0" indent="0" algn="l" rtl="0">
              <a:lnSpc>
                <a:spcPct val="110000"/>
              </a:lnSpc>
              <a:spcBef>
                <a:spcPts val="0"/>
              </a:spcBef>
              <a:spcAft>
                <a:spcPts val="0"/>
              </a:spcAft>
              <a:buNone/>
            </a:pPr>
            <a:r>
              <a:rPr lang="en-US" sz="2800"/>
              <a:t>James 1:14-15 “but each person is tempted when they are dragged away by their own evil desire and enticed. Then, after desire has conceived, it gives birth to sin; and sin, when it is full-grown, gives birth to death.”</a:t>
            </a:r>
            <a:endParaRPr sz="2800"/>
          </a:p>
          <a:p>
            <a:pPr marL="0" lvl="0" indent="0" algn="l" rtl="0">
              <a:lnSpc>
                <a:spcPct val="110000"/>
              </a:lnSpc>
              <a:spcBef>
                <a:spcPts val="0"/>
              </a:spcBef>
              <a:spcAft>
                <a:spcPts val="0"/>
              </a:spcAft>
              <a:buNone/>
            </a:pPr>
            <a:endParaRPr/>
          </a:p>
        </p:txBody>
      </p:sp>
      <p:sp>
        <p:nvSpPr>
          <p:cNvPr id="147" name="Google Shape;147;g14b57fd913c_0_39"/>
          <p:cNvSpPr/>
          <p:nvPr/>
        </p:nvSpPr>
        <p:spPr>
          <a:xfrm>
            <a:off x="1353025" y="3457750"/>
            <a:ext cx="1907100" cy="1886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t>evil desire,</a:t>
            </a:r>
            <a:endParaRPr sz="2100"/>
          </a:p>
          <a:p>
            <a:pPr marL="0" lvl="0" indent="0" algn="ctr" rtl="0">
              <a:spcBef>
                <a:spcPts val="0"/>
              </a:spcBef>
              <a:spcAft>
                <a:spcPts val="0"/>
              </a:spcAft>
              <a:buNone/>
            </a:pPr>
            <a:r>
              <a:rPr lang="en-US" sz="2100"/>
              <a:t>enticed</a:t>
            </a:r>
            <a:endParaRPr sz="2100"/>
          </a:p>
        </p:txBody>
      </p:sp>
      <p:sp>
        <p:nvSpPr>
          <p:cNvPr id="148" name="Google Shape;148;g14b57fd913c_0_39"/>
          <p:cNvSpPr/>
          <p:nvPr/>
        </p:nvSpPr>
        <p:spPr>
          <a:xfrm>
            <a:off x="4089150" y="3457750"/>
            <a:ext cx="1818900" cy="1886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t>conceive desire/</a:t>
            </a:r>
            <a:endParaRPr sz="2100"/>
          </a:p>
          <a:p>
            <a:pPr marL="0" lvl="0" indent="0" algn="ctr" rtl="0">
              <a:spcBef>
                <a:spcPts val="0"/>
              </a:spcBef>
              <a:spcAft>
                <a:spcPts val="0"/>
              </a:spcAft>
              <a:buNone/>
            </a:pPr>
            <a:r>
              <a:rPr lang="en-US" sz="2100"/>
              <a:t>sin</a:t>
            </a:r>
            <a:endParaRPr sz="2100"/>
          </a:p>
        </p:txBody>
      </p:sp>
      <p:sp>
        <p:nvSpPr>
          <p:cNvPr id="149" name="Google Shape;149;g14b57fd913c_0_39"/>
          <p:cNvSpPr/>
          <p:nvPr/>
        </p:nvSpPr>
        <p:spPr>
          <a:xfrm>
            <a:off x="6812225" y="3457750"/>
            <a:ext cx="1818900" cy="1886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t>sin grows</a:t>
            </a:r>
            <a:endParaRPr sz="2100"/>
          </a:p>
        </p:txBody>
      </p:sp>
      <p:sp>
        <p:nvSpPr>
          <p:cNvPr id="150" name="Google Shape;150;g14b57fd913c_0_39"/>
          <p:cNvSpPr/>
          <p:nvPr/>
        </p:nvSpPr>
        <p:spPr>
          <a:xfrm>
            <a:off x="9535300" y="3457750"/>
            <a:ext cx="1818900" cy="1886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t>death</a:t>
            </a:r>
            <a:endParaRPr sz="2100"/>
          </a:p>
        </p:txBody>
      </p:sp>
      <p:sp>
        <p:nvSpPr>
          <p:cNvPr id="151" name="Google Shape;151;g14b57fd913c_0_39"/>
          <p:cNvSpPr/>
          <p:nvPr/>
        </p:nvSpPr>
        <p:spPr>
          <a:xfrm>
            <a:off x="3322350" y="4149200"/>
            <a:ext cx="705600" cy="471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14b57fd913c_0_39"/>
          <p:cNvSpPr/>
          <p:nvPr/>
        </p:nvSpPr>
        <p:spPr>
          <a:xfrm>
            <a:off x="6007338" y="4149200"/>
            <a:ext cx="705600" cy="471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14b57fd913c_0_39"/>
          <p:cNvSpPr/>
          <p:nvPr/>
        </p:nvSpPr>
        <p:spPr>
          <a:xfrm>
            <a:off x="8730413" y="4165000"/>
            <a:ext cx="705600" cy="471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14b57fd913c_0_39"/>
          <p:cNvSpPr/>
          <p:nvPr/>
        </p:nvSpPr>
        <p:spPr>
          <a:xfrm rot="10800000">
            <a:off x="1939425" y="5411925"/>
            <a:ext cx="3171900" cy="1293000"/>
          </a:xfrm>
          <a:prstGeom prst="uturnArrow">
            <a:avLst>
              <a:gd name="adj1" fmla="val 25000"/>
              <a:gd name="adj2" fmla="val 25000"/>
              <a:gd name="adj3" fmla="val 25000"/>
              <a:gd name="adj4" fmla="val 43750"/>
              <a:gd name="adj5" fmla="val 7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10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10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10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1000"/>
                                        <p:tgtEl>
                                          <p:spTgt spid="1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1000"/>
                                        <p:tgtEl>
                                          <p:spTgt spid="1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
                                        </p:tgtEl>
                                        <p:attrNameLst>
                                          <p:attrName>style.visibility</p:attrName>
                                        </p:attrNameLst>
                                      </p:cBhvr>
                                      <p:to>
                                        <p:strVal val="visible"/>
                                      </p:to>
                                    </p:set>
                                    <p:animEffect transition="in" filter="fade">
                                      <p:cBhvr>
                                        <p:cTn id="32" dur="1000"/>
                                        <p:tgtEl>
                                          <p:spTgt spid="1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4"/>
                                        </p:tgtEl>
                                        <p:attrNameLst>
                                          <p:attrName>style.visibility</p:attrName>
                                        </p:attrNameLst>
                                      </p:cBhvr>
                                      <p:to>
                                        <p:strVal val="visible"/>
                                      </p:to>
                                    </p:set>
                                    <p:animEffect transition="in" filter="fade">
                                      <p:cBhvr>
                                        <p:cTn id="37" dur="1000"/>
                                        <p:tgtEl>
                                          <p:spTgt spid="1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2"/>
                                        </p:tgtEl>
                                        <p:attrNameLst>
                                          <p:attrName>style.visibility</p:attrName>
                                        </p:attrNameLst>
                                      </p:cBhvr>
                                      <p:to>
                                        <p:strVal val="visible"/>
                                      </p:to>
                                    </p:set>
                                    <p:animEffect transition="in" filter="fade">
                                      <p:cBhvr>
                                        <p:cTn id="42" dur="1000"/>
                                        <p:tgtEl>
                                          <p:spTgt spid="1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fade">
                                      <p:cBhvr>
                                        <p:cTn id="47" dur="1000"/>
                                        <p:tgtEl>
                                          <p:spTgt spid="1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3"/>
                                        </p:tgtEl>
                                        <p:attrNameLst>
                                          <p:attrName>style.visibility</p:attrName>
                                        </p:attrNameLst>
                                      </p:cBhvr>
                                      <p:to>
                                        <p:strVal val="visible"/>
                                      </p:to>
                                    </p:set>
                                    <p:animEffect transition="in" filter="fade">
                                      <p:cBhvr>
                                        <p:cTn id="52" dur="1000"/>
                                        <p:tgtEl>
                                          <p:spTgt spid="1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fade">
                                      <p:cBhvr>
                                        <p:cTn id="5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4b57fd913c_0_45"/>
          <p:cNvSpPr txBox="1">
            <a:spLocks noGrp="1"/>
          </p:cNvSpPr>
          <p:nvPr>
            <p:ph type="title"/>
          </p:nvPr>
        </p:nvSpPr>
        <p:spPr>
          <a:xfrm>
            <a:off x="549536" y="293243"/>
            <a:ext cx="3278700" cy="471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60" name="Google Shape;160;g14b57fd913c_0_45"/>
          <p:cNvSpPr txBox="1"/>
          <p:nvPr/>
        </p:nvSpPr>
        <p:spPr>
          <a:xfrm>
            <a:off x="8362385" y="293243"/>
            <a:ext cx="3278700" cy="4719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James 1:19-27 </a:t>
            </a:r>
            <a:endParaRPr sz="1400" b="0" i="0" u="none" strike="noStrike" cap="none">
              <a:solidFill>
                <a:srgbClr val="000000"/>
              </a:solidFill>
              <a:latin typeface="Arial"/>
              <a:ea typeface="Arial"/>
              <a:cs typeface="Arial"/>
              <a:sym typeface="Arial"/>
            </a:endParaRPr>
          </a:p>
        </p:txBody>
      </p:sp>
      <p:sp>
        <p:nvSpPr>
          <p:cNvPr id="161" name="Google Shape;161;g14b57fd913c_0_45"/>
          <p:cNvSpPr txBox="1">
            <a:spLocks noGrp="1"/>
          </p:cNvSpPr>
          <p:nvPr>
            <p:ph type="body" idx="1"/>
          </p:nvPr>
        </p:nvSpPr>
        <p:spPr>
          <a:xfrm>
            <a:off x="550875" y="1480550"/>
            <a:ext cx="10964700" cy="4786200"/>
          </a:xfrm>
          <a:prstGeom prst="rect">
            <a:avLst/>
          </a:prstGeom>
          <a:noFill/>
          <a:ln>
            <a:noFill/>
          </a:ln>
        </p:spPr>
        <p:txBody>
          <a:bodyPr spcFirstLastPara="1" wrap="square" lIns="109725" tIns="109725" rIns="109725" bIns="91425" anchor="t" anchorCtr="0">
            <a:noAutofit/>
          </a:bodyPr>
          <a:lstStyle/>
          <a:p>
            <a:pPr marL="0" lvl="0" indent="0" algn="l" rtl="0">
              <a:lnSpc>
                <a:spcPct val="110000"/>
              </a:lnSpc>
              <a:spcBef>
                <a:spcPts val="0"/>
              </a:spcBef>
              <a:spcAft>
                <a:spcPts val="0"/>
              </a:spcAft>
              <a:buNone/>
            </a:pPr>
            <a:r>
              <a:rPr lang="en-US" sz="2800"/>
              <a:t>“Therefore, get rid of all moral filth and the evil that is so prevalent and humbly accept the word planted in you, which can save you.” James 1:21</a:t>
            </a:r>
            <a:endParaRPr sz="2800"/>
          </a:p>
          <a:p>
            <a:pPr marL="0" lvl="0" indent="0" algn="l" rtl="0">
              <a:lnSpc>
                <a:spcPct val="110000"/>
              </a:lnSpc>
              <a:spcBef>
                <a:spcPts val="0"/>
              </a:spcBef>
              <a:spcAft>
                <a:spcPts val="0"/>
              </a:spcAft>
              <a:buNone/>
            </a:pPr>
            <a:endParaRPr sz="2800"/>
          </a:p>
          <a:p>
            <a:pPr marL="0" lvl="0" indent="0" algn="l" rtl="0">
              <a:lnSpc>
                <a:spcPct val="110000"/>
              </a:lnSpc>
              <a:spcBef>
                <a:spcPts val="0"/>
              </a:spcBef>
              <a:spcAft>
                <a:spcPts val="0"/>
              </a:spcAft>
              <a:buNone/>
            </a:pPr>
            <a:r>
              <a:rPr lang="en-US" sz="2800"/>
              <a:t>“Do not merely listen to the word, and so deceive yourselves. Do what it says.” James 1:22</a:t>
            </a:r>
            <a:endParaRPr sz="2800"/>
          </a:p>
          <a:p>
            <a:pPr marL="0" lvl="0" indent="0" algn="l" rtl="0">
              <a:lnSpc>
                <a:spcPct val="110000"/>
              </a:lnSpc>
              <a:spcBef>
                <a:spcPts val="0"/>
              </a:spcBef>
              <a:spcAft>
                <a:spcPts val="0"/>
              </a:spcAft>
              <a:buNone/>
            </a:pPr>
            <a:endParaRPr sz="2800"/>
          </a:p>
          <a:p>
            <a:pPr marL="0" lvl="0" indent="0" algn="l" rtl="0">
              <a:lnSpc>
                <a:spcPct val="110000"/>
              </a:lnSpc>
              <a:spcBef>
                <a:spcPts val="0"/>
              </a:spcBef>
              <a:spcAft>
                <a:spcPts val="0"/>
              </a:spcAft>
              <a:buNone/>
            </a:pPr>
            <a:r>
              <a:rPr lang="en-US" sz="2800"/>
              <a:t>“Anyone who listens to the word but does not do what it says is like someone who looks at his face in the mirror and, after looking at himself, goes away and immediately forgets what he looks like.” James 1:23</a:t>
            </a:r>
            <a:endParaRPr sz="2800"/>
          </a:p>
          <a:p>
            <a:pPr marL="0" lvl="0" indent="0" algn="l" rtl="0">
              <a:lnSpc>
                <a:spcPct val="110000"/>
              </a:lnSpc>
              <a:spcBef>
                <a:spcPts val="0"/>
              </a:spcBef>
              <a:spcAft>
                <a:spcPts val="0"/>
              </a:spcAft>
              <a:buNone/>
            </a:pPr>
            <a:endParaRPr/>
          </a:p>
          <a:p>
            <a:pPr marL="0" lvl="0" indent="0" algn="l" rtl="0">
              <a:lnSpc>
                <a:spcPct val="110000"/>
              </a:lnSpc>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10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1000"/>
                                        <p:tgtEl>
                                          <p:spTgt spid="1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Effect transition="in" filter="fade">
                                      <p:cBhvr>
                                        <p:cTn id="22" dur="1000"/>
                                        <p:tgtEl>
                                          <p:spTgt spid="1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Effect transition="in" filter="fade">
                                      <p:cBhvr>
                                        <p:cTn id="27" dur="1000"/>
                                        <p:tgtEl>
                                          <p:spTgt spid="1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5" end="5"/>
                                            </p:txEl>
                                          </p:spTgt>
                                        </p:tgtEl>
                                        <p:attrNameLst>
                                          <p:attrName>style.visibility</p:attrName>
                                        </p:attrNameLst>
                                      </p:cBhvr>
                                      <p:to>
                                        <p:strVal val="visible"/>
                                      </p:to>
                                    </p:set>
                                    <p:animEffect transition="in" filter="fade">
                                      <p:cBhvr>
                                        <p:cTn id="32" dur="1000"/>
                                        <p:tgtEl>
                                          <p:spTgt spid="1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1">
                                            <p:txEl>
                                              <p:pRg st="6" end="6"/>
                                            </p:txEl>
                                          </p:spTgt>
                                        </p:tgtEl>
                                        <p:attrNameLst>
                                          <p:attrName>style.visibility</p:attrName>
                                        </p:attrNameLst>
                                      </p:cBhvr>
                                      <p:to>
                                        <p:strVal val="visible"/>
                                      </p:to>
                                    </p:set>
                                    <p:animEffect transition="in" filter="fade">
                                      <p:cBhvr>
                                        <p:cTn id="37" dur="1000"/>
                                        <p:tgtEl>
                                          <p:spTgt spid="1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4b57fd913c_0_0"/>
          <p:cNvSpPr txBox="1">
            <a:spLocks noGrp="1"/>
          </p:cNvSpPr>
          <p:nvPr>
            <p:ph type="title"/>
          </p:nvPr>
        </p:nvSpPr>
        <p:spPr>
          <a:xfrm>
            <a:off x="549536" y="293243"/>
            <a:ext cx="3278700" cy="471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67" name="Google Shape;167;g14b57fd913c_0_0"/>
          <p:cNvSpPr txBox="1"/>
          <p:nvPr/>
        </p:nvSpPr>
        <p:spPr>
          <a:xfrm>
            <a:off x="8362385" y="293243"/>
            <a:ext cx="3278700" cy="4719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James 1:19-27 </a:t>
            </a:r>
            <a:endParaRPr sz="1400" b="0" i="0" u="none" strike="noStrike" cap="none">
              <a:solidFill>
                <a:srgbClr val="000000"/>
              </a:solidFill>
              <a:latin typeface="Arial"/>
              <a:ea typeface="Arial"/>
              <a:cs typeface="Arial"/>
              <a:sym typeface="Arial"/>
            </a:endParaRPr>
          </a:p>
        </p:txBody>
      </p:sp>
      <p:sp>
        <p:nvSpPr>
          <p:cNvPr id="168" name="Google Shape;168;g14b57fd913c_0_0"/>
          <p:cNvSpPr txBox="1">
            <a:spLocks noGrp="1"/>
          </p:cNvSpPr>
          <p:nvPr>
            <p:ph type="body" idx="1"/>
          </p:nvPr>
        </p:nvSpPr>
        <p:spPr>
          <a:xfrm>
            <a:off x="848223" y="1527475"/>
            <a:ext cx="3612300" cy="5035200"/>
          </a:xfrm>
          <a:prstGeom prst="rect">
            <a:avLst/>
          </a:prstGeom>
          <a:noFill/>
          <a:ln>
            <a:noFill/>
          </a:ln>
        </p:spPr>
        <p:txBody>
          <a:bodyPr spcFirstLastPara="1" wrap="square" lIns="109725" tIns="109725" rIns="109725" bIns="91425" anchor="t" anchorCtr="0">
            <a:noAutofit/>
          </a:bodyPr>
          <a:lstStyle/>
          <a:p>
            <a:pPr marL="0" lvl="0" indent="0" algn="l" rtl="0">
              <a:lnSpc>
                <a:spcPct val="110000"/>
              </a:lnSpc>
              <a:spcBef>
                <a:spcPts val="0"/>
              </a:spcBef>
              <a:spcAft>
                <a:spcPts val="0"/>
              </a:spcAft>
              <a:buNone/>
            </a:pPr>
            <a:r>
              <a:rPr lang="en-US" sz="2800"/>
              <a:t>What type of surface are we using?</a:t>
            </a:r>
            <a:endParaRPr sz="2800"/>
          </a:p>
          <a:p>
            <a:pPr marL="0" lvl="0" indent="0" algn="l" rtl="0">
              <a:lnSpc>
                <a:spcPct val="110000"/>
              </a:lnSpc>
              <a:spcBef>
                <a:spcPts val="0"/>
              </a:spcBef>
              <a:spcAft>
                <a:spcPts val="0"/>
              </a:spcAft>
              <a:buNone/>
            </a:pPr>
            <a:endParaRPr sz="2800"/>
          </a:p>
          <a:p>
            <a:pPr marL="457200" lvl="0" indent="-406400" algn="l" rtl="0">
              <a:lnSpc>
                <a:spcPct val="110000"/>
              </a:lnSpc>
              <a:spcBef>
                <a:spcPts val="0"/>
              </a:spcBef>
              <a:spcAft>
                <a:spcPts val="0"/>
              </a:spcAft>
              <a:buSzPts val="2800"/>
              <a:buChar char="●"/>
            </a:pPr>
            <a:r>
              <a:rPr lang="en-US" sz="2800"/>
              <a:t>Advertising</a:t>
            </a:r>
            <a:endParaRPr sz="2800"/>
          </a:p>
          <a:p>
            <a:pPr marL="457200" lvl="0" indent="-393700" algn="l" rtl="0">
              <a:lnSpc>
                <a:spcPct val="110000"/>
              </a:lnSpc>
              <a:spcBef>
                <a:spcPts val="0"/>
              </a:spcBef>
              <a:spcAft>
                <a:spcPts val="0"/>
              </a:spcAft>
              <a:buSzPts val="2600"/>
              <a:buChar char="●"/>
            </a:pPr>
            <a:r>
              <a:rPr lang="en-US" sz="2800"/>
              <a:t>Social Media</a:t>
            </a:r>
            <a:endParaRPr sz="2800"/>
          </a:p>
          <a:p>
            <a:pPr marL="457200" lvl="0" indent="-393700" algn="l" rtl="0">
              <a:lnSpc>
                <a:spcPct val="110000"/>
              </a:lnSpc>
              <a:spcBef>
                <a:spcPts val="0"/>
              </a:spcBef>
              <a:spcAft>
                <a:spcPts val="0"/>
              </a:spcAft>
              <a:buSzPts val="2600"/>
              <a:buChar char="●"/>
            </a:pPr>
            <a:r>
              <a:rPr lang="en-US" sz="2800"/>
              <a:t>Family &amp; Friends</a:t>
            </a:r>
            <a:endParaRPr sz="2800"/>
          </a:p>
        </p:txBody>
      </p:sp>
      <p:pic>
        <p:nvPicPr>
          <p:cNvPr id="169" name="Google Shape;169;g14b57fd913c_0_0"/>
          <p:cNvPicPr preferRelativeResize="0"/>
          <p:nvPr/>
        </p:nvPicPr>
        <p:blipFill>
          <a:blip r:embed="rId3">
            <a:alphaModFix/>
          </a:blip>
          <a:stretch>
            <a:fillRect/>
          </a:stretch>
        </p:blipFill>
        <p:spPr>
          <a:xfrm>
            <a:off x="5706175" y="1527477"/>
            <a:ext cx="6318851" cy="4739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0" end="0"/>
                                            </p:txEl>
                                          </p:spTgt>
                                        </p:tgtEl>
                                        <p:attrNameLst>
                                          <p:attrName>style.visibility</p:attrName>
                                        </p:attrNameLst>
                                      </p:cBhvr>
                                      <p:to>
                                        <p:strVal val="visible"/>
                                      </p:to>
                                    </p:set>
                                    <p:animEffect transition="in" filter="fade">
                                      <p:cBhvr>
                                        <p:cTn id="12" dur="1000"/>
                                        <p:tgtEl>
                                          <p:spTgt spid="1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xEl>
                                              <p:pRg st="1" end="1"/>
                                            </p:txEl>
                                          </p:spTgt>
                                        </p:tgtEl>
                                        <p:attrNameLst>
                                          <p:attrName>style.visibility</p:attrName>
                                        </p:attrNameLst>
                                      </p:cBhvr>
                                      <p:to>
                                        <p:strVal val="visible"/>
                                      </p:to>
                                    </p:set>
                                    <p:animEffect transition="in" filter="fade">
                                      <p:cBhvr>
                                        <p:cTn id="17" dur="1000"/>
                                        <p:tgtEl>
                                          <p:spTgt spid="1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xEl>
                                              <p:pRg st="2" end="2"/>
                                            </p:txEl>
                                          </p:spTgt>
                                        </p:tgtEl>
                                        <p:attrNameLst>
                                          <p:attrName>style.visibility</p:attrName>
                                        </p:attrNameLst>
                                      </p:cBhvr>
                                      <p:to>
                                        <p:strVal val="visible"/>
                                      </p:to>
                                    </p:set>
                                    <p:animEffect transition="in" filter="fade">
                                      <p:cBhvr>
                                        <p:cTn id="22" dur="1000"/>
                                        <p:tgtEl>
                                          <p:spTgt spid="1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xEl>
                                              <p:pRg st="3" end="3"/>
                                            </p:txEl>
                                          </p:spTgt>
                                        </p:tgtEl>
                                        <p:attrNameLst>
                                          <p:attrName>style.visibility</p:attrName>
                                        </p:attrNameLst>
                                      </p:cBhvr>
                                      <p:to>
                                        <p:strVal val="visible"/>
                                      </p:to>
                                    </p:set>
                                    <p:animEffect transition="in" filter="fade">
                                      <p:cBhvr>
                                        <p:cTn id="27" dur="1000"/>
                                        <p:tgtEl>
                                          <p:spTgt spid="1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8">
                                            <p:txEl>
                                              <p:pRg st="4" end="4"/>
                                            </p:txEl>
                                          </p:spTgt>
                                        </p:tgtEl>
                                        <p:attrNameLst>
                                          <p:attrName>style.visibility</p:attrName>
                                        </p:attrNameLst>
                                      </p:cBhvr>
                                      <p:to>
                                        <p:strVal val="visible"/>
                                      </p:to>
                                    </p:set>
                                    <p:animEffect transition="in" filter="fade">
                                      <p:cBhvr>
                                        <p:cTn id="32" dur="1000"/>
                                        <p:tgtEl>
                                          <p:spTgt spid="1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4b57fd913c_0_51"/>
          <p:cNvSpPr txBox="1">
            <a:spLocks noGrp="1"/>
          </p:cNvSpPr>
          <p:nvPr>
            <p:ph type="title"/>
          </p:nvPr>
        </p:nvSpPr>
        <p:spPr>
          <a:xfrm>
            <a:off x="549536" y="293243"/>
            <a:ext cx="3278700" cy="471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75" name="Google Shape;175;g14b57fd913c_0_51"/>
          <p:cNvSpPr txBox="1"/>
          <p:nvPr/>
        </p:nvSpPr>
        <p:spPr>
          <a:xfrm>
            <a:off x="8362385" y="293243"/>
            <a:ext cx="3278700" cy="4719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James 1:19-27 </a:t>
            </a:r>
            <a:endParaRPr sz="1400" b="0" i="0" u="none" strike="noStrike" cap="none">
              <a:solidFill>
                <a:srgbClr val="000000"/>
              </a:solidFill>
              <a:latin typeface="Arial"/>
              <a:ea typeface="Arial"/>
              <a:cs typeface="Arial"/>
              <a:sym typeface="Arial"/>
            </a:endParaRPr>
          </a:p>
        </p:txBody>
      </p:sp>
      <p:sp>
        <p:nvSpPr>
          <p:cNvPr id="176" name="Google Shape;176;g14b57fd913c_0_51"/>
          <p:cNvSpPr txBox="1">
            <a:spLocks noGrp="1"/>
          </p:cNvSpPr>
          <p:nvPr>
            <p:ph type="body" idx="1"/>
          </p:nvPr>
        </p:nvSpPr>
        <p:spPr>
          <a:xfrm>
            <a:off x="713675" y="1605775"/>
            <a:ext cx="10546500" cy="4660800"/>
          </a:xfrm>
          <a:prstGeom prst="rect">
            <a:avLst/>
          </a:prstGeom>
          <a:noFill/>
          <a:ln>
            <a:noFill/>
          </a:ln>
        </p:spPr>
        <p:txBody>
          <a:bodyPr spcFirstLastPara="1" wrap="square" lIns="109725" tIns="109725" rIns="109725" bIns="91425" anchor="t" anchorCtr="0">
            <a:noAutofit/>
          </a:bodyPr>
          <a:lstStyle/>
          <a:p>
            <a:pPr marL="0" lvl="0" indent="0" algn="l" rtl="0">
              <a:lnSpc>
                <a:spcPct val="110000"/>
              </a:lnSpc>
              <a:spcBef>
                <a:spcPts val="0"/>
              </a:spcBef>
              <a:spcAft>
                <a:spcPts val="0"/>
              </a:spcAft>
              <a:buNone/>
            </a:pPr>
            <a:r>
              <a:rPr lang="en-US" sz="2800"/>
              <a:t>“ But whoever looks intently into the perfect law that gives freedom, and continues in it - not forgetting what they have heard, but doing it - they will be blessed in what they do.” James 1:25</a:t>
            </a:r>
            <a:endParaRPr sz="2800"/>
          </a:p>
          <a:p>
            <a:pPr marL="0" lvl="0" indent="0" algn="l" rtl="0">
              <a:lnSpc>
                <a:spcPct val="110000"/>
              </a:lnSpc>
              <a:spcBef>
                <a:spcPts val="0"/>
              </a:spcBef>
              <a:spcAft>
                <a:spcPts val="0"/>
              </a:spcAft>
              <a:buNone/>
            </a:pPr>
            <a:endParaRPr sz="2800"/>
          </a:p>
          <a:p>
            <a:pPr marL="0" lvl="0" indent="0" algn="l" rtl="0">
              <a:lnSpc>
                <a:spcPct val="110000"/>
              </a:lnSpc>
              <a:spcBef>
                <a:spcPts val="0"/>
              </a:spcBef>
              <a:spcAft>
                <a:spcPts val="0"/>
              </a:spcAft>
              <a:buNone/>
            </a:pPr>
            <a:r>
              <a:rPr lang="en-US" sz="2800"/>
              <a:t>We need to:</a:t>
            </a:r>
            <a:endParaRPr sz="2800"/>
          </a:p>
          <a:p>
            <a:pPr marL="457200" lvl="0" indent="-406400" algn="l" rtl="0">
              <a:lnSpc>
                <a:spcPct val="110000"/>
              </a:lnSpc>
              <a:spcBef>
                <a:spcPts val="0"/>
              </a:spcBef>
              <a:spcAft>
                <a:spcPts val="0"/>
              </a:spcAft>
              <a:buSzPts val="2800"/>
              <a:buChar char="●"/>
            </a:pPr>
            <a:r>
              <a:rPr lang="en-US" sz="2800"/>
              <a:t>Study God’s word and seek to understand it.</a:t>
            </a:r>
            <a:endParaRPr sz="2800"/>
          </a:p>
          <a:p>
            <a:pPr marL="457200" lvl="0" indent="-406400" algn="l" rtl="0">
              <a:lnSpc>
                <a:spcPct val="110000"/>
              </a:lnSpc>
              <a:spcBef>
                <a:spcPts val="0"/>
              </a:spcBef>
              <a:spcAft>
                <a:spcPts val="0"/>
              </a:spcAft>
              <a:buSzPts val="2800"/>
              <a:buChar char="●"/>
            </a:pPr>
            <a:r>
              <a:rPr lang="en-US" sz="2800"/>
              <a:t>Make and accurate assessment of ourselves and our context - understand our strengths and weaknesses.</a:t>
            </a:r>
            <a:endParaRPr sz="2800"/>
          </a:p>
          <a:p>
            <a:pPr marL="457200" lvl="0" indent="-406400" algn="l" rtl="0">
              <a:lnSpc>
                <a:spcPct val="110000"/>
              </a:lnSpc>
              <a:spcBef>
                <a:spcPts val="0"/>
              </a:spcBef>
              <a:spcAft>
                <a:spcPts val="0"/>
              </a:spcAft>
              <a:buSzPts val="2800"/>
              <a:buChar char="●"/>
            </a:pPr>
            <a:r>
              <a:rPr lang="en-US" sz="2800"/>
              <a:t>Align ourselves to God’s word and live it out. Be doers, not just hearers.</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10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1000"/>
                                        <p:tgtEl>
                                          <p:spTgt spid="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2" end="2"/>
                                            </p:txEl>
                                          </p:spTgt>
                                        </p:tgtEl>
                                        <p:attrNameLst>
                                          <p:attrName>style.visibility</p:attrName>
                                        </p:attrNameLst>
                                      </p:cBhvr>
                                      <p:to>
                                        <p:strVal val="visible"/>
                                      </p:to>
                                    </p:set>
                                    <p:animEffect transition="in" filter="fade">
                                      <p:cBhvr>
                                        <p:cTn id="17" dur="1000"/>
                                        <p:tgtEl>
                                          <p:spTgt spid="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3" end="3"/>
                                            </p:txEl>
                                          </p:spTgt>
                                        </p:tgtEl>
                                        <p:attrNameLst>
                                          <p:attrName>style.visibility</p:attrName>
                                        </p:attrNameLst>
                                      </p:cBhvr>
                                      <p:to>
                                        <p:strVal val="visible"/>
                                      </p:to>
                                    </p:set>
                                    <p:animEffect transition="in" filter="fade">
                                      <p:cBhvr>
                                        <p:cTn id="22" dur="1000"/>
                                        <p:tgtEl>
                                          <p:spTgt spid="1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4" end="4"/>
                                            </p:txEl>
                                          </p:spTgt>
                                        </p:tgtEl>
                                        <p:attrNameLst>
                                          <p:attrName>style.visibility</p:attrName>
                                        </p:attrNameLst>
                                      </p:cBhvr>
                                      <p:to>
                                        <p:strVal val="visible"/>
                                      </p:to>
                                    </p:set>
                                    <p:animEffect transition="in" filter="fade">
                                      <p:cBhvr>
                                        <p:cTn id="27" dur="1000"/>
                                        <p:tgtEl>
                                          <p:spTgt spid="1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
                                            <p:txEl>
                                              <p:pRg st="5" end="5"/>
                                            </p:txEl>
                                          </p:spTgt>
                                        </p:tgtEl>
                                        <p:attrNameLst>
                                          <p:attrName>style.visibility</p:attrName>
                                        </p:attrNameLst>
                                      </p:cBhvr>
                                      <p:to>
                                        <p:strVal val="visible"/>
                                      </p:to>
                                    </p:set>
                                    <p:animEffect transition="in" filter="fade">
                                      <p:cBhvr>
                                        <p:cTn id="32" dur="1000"/>
                                        <p:tgtEl>
                                          <p:spTgt spid="1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DFloatVTI">
  <a:themeElements>
    <a:clrScheme name="AnalogousFromLightSeed_2SEEDS">
      <a:dk1>
        <a:srgbClr val="000000"/>
      </a:dk1>
      <a:lt1>
        <a:srgbClr val="FFFFFF"/>
      </a:lt1>
      <a:dk2>
        <a:srgbClr val="413324"/>
      </a:dk2>
      <a:lt2>
        <a:srgbClr val="E6E8E2"/>
      </a:lt2>
      <a:accent1>
        <a:srgbClr val="8F7FBA"/>
      </a:accent1>
      <a:accent2>
        <a:srgbClr val="969DC6"/>
      </a:accent2>
      <a:accent3>
        <a:srgbClr val="B796C6"/>
      </a:accent3>
      <a:accent4>
        <a:srgbClr val="BA8F7F"/>
      </a:accent4>
      <a:accent5>
        <a:srgbClr val="B1A282"/>
      </a:accent5>
      <a:accent6>
        <a:srgbClr val="A2A873"/>
      </a:accent6>
      <a:hlink>
        <a:srgbClr val="7A8953"/>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Widescreen</PresentationFormat>
  <Paragraphs>50</Paragraphs>
  <Slides>8</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Source Sans Pro</vt:lpstr>
      <vt:lpstr>Corbel</vt:lpstr>
      <vt:lpstr>3DFloatVTI</vt:lpstr>
      <vt:lpstr>Depth</vt:lpstr>
      <vt:lpstr>James 1:19-27</vt:lpstr>
      <vt:lpstr>James 1:19-27</vt:lpstr>
      <vt:lpstr>Pearls from James</vt:lpstr>
      <vt:lpstr>Pearls from James</vt:lpstr>
      <vt:lpstr>Pearls from James</vt:lpstr>
      <vt:lpstr>Pearls from James</vt:lpstr>
      <vt:lpstr>Pearls from James</vt:lpstr>
      <vt:lpstr>Pearls from James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1:19-27</dc:title>
  <dc:creator>Sue de Pyle</dc:creator>
  <cp:lastModifiedBy>Streamer</cp:lastModifiedBy>
  <cp:revision>1</cp:revision>
  <dcterms:created xsi:type="dcterms:W3CDTF">2022-07-12T11:37:12Z</dcterms:created>
  <dcterms:modified xsi:type="dcterms:W3CDTF">2022-09-10T23:16:41Z</dcterms:modified>
</cp:coreProperties>
</file>